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5461AB-8BD0-64C7-D27A-A302AFDAF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101A9C-D0B3-EFD6-DC80-E53EC1A79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636AB9-DBE3-8A67-CE4D-C740474D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5F57F0-A1F6-2F5B-2FE8-175028CB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EBD8DF-BD10-8AF9-BE53-138B8A7F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73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DC0AA-073F-9763-6AF4-EC886AE9F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76D4D29-8E31-EF49-D2BA-BDB020FC6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CAFE58-7CA3-8DA9-68DA-C8C1B712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50C9AE-1E24-95BE-80E5-950EF15ED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F0EE53-0F22-A48A-3822-1392932AF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01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3A999E9-0D29-299A-EFDF-DFF13192D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A773BB-A1D6-F0D6-D8A4-50C04E47F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EDD07D-93D8-5603-DC80-4CD5DE1B8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BC6D3F-80AC-191A-FC71-CB22B5791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17418B-17DE-0198-2180-9E7E51032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76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8ECFC-CD74-5840-D10E-57D06BCA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88FF73-4D7F-B942-115F-EF64F1A3E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3D9268-2251-9C46-7596-F02C1C809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147F45-20FA-C588-03AE-8FB84F7E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CCD3F0-CAA0-EFA9-2EC1-678AA600B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73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97783-E1DC-D30E-5E4B-D659F125E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DA0F70-54A4-EF83-F56B-3B15EDD40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A83771-60ED-01AF-BBE9-5B017953D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178C9E-7E06-0ED6-55D4-D51535F5D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C914A3-6892-32E9-0714-C6B685AD4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78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9797E-ECF0-FB2D-C185-0ADC0E81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5E8967-CC06-1E9B-8258-152B30395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01A87F-1F87-78F9-5796-364718523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0159F7-8A07-430F-96D3-1DE6C8B20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692B14-47E4-3D3D-D96B-FE10A46D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D62988-B3C2-C7A1-5C9C-2807E2F1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9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25A8FA-812C-6F65-C6DA-16E7E3C43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D9EC49-6634-BB8D-2E66-3BAB4A859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348E001-DC52-10DC-FA4B-BB90F7F3E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476E9EC-2687-BE1D-71E6-4CDF29C47C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92F5D81-7E10-49B9-3672-C1F5858FD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4D6C7F9-D0CC-7705-9D57-83E7FA458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1FBE0F-CF74-3C60-13A4-3B256087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6EEF57C-5C58-ED8A-4129-94726829D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038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EE9EF8-BF52-632C-B92C-9EBE0031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091F65C-CD2F-8482-813C-7EEE9A38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933F04-497D-724F-81AD-8488B1908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3A23ED-8B27-A5F0-F23D-91B1BE6E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87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A1EDEDF-D9F1-6D38-C6E5-2920FB99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5AC819-2E4F-85FB-9333-FF2E38835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D72DDF-DF89-88B2-9F4B-E94500FA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83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CCB6B5-534F-6EF4-0DCC-D3E43FF82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853FDB-E5BD-EDD9-53D3-555678C8D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E135748-56DA-2F76-048F-9FC1B2DF3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4EF53C-D7E1-04D9-CEF3-1750F571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18804E8-B8DE-7807-9F7C-22DF50994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AF0FCA-63A9-CE01-CEBD-94B7E1F0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36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B8F047-10DE-36C8-F035-C6125DD21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4238543-B74D-4379-F5A1-2BE209EDD6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B6690FB-51E5-BEFE-6EE5-95DDC14A2C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82F200-43E6-7D8B-CDB6-48271017C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E9C4E5-045F-D734-DECF-774C1D44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D9682D-70F9-86EA-C2AD-77D0EC650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60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8CFB690-FFF2-BC0E-DEEA-F33DF715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BADE44-EA3F-BEC3-28DB-8A29B3799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EC0DC5-3F36-8245-BAB1-2ABDA9F2A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62F384-4B9A-47F2-A6A2-A98E6588C121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BDB739-5E23-99ED-7F99-83619708E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91E7F6-8B66-3BD6-4543-7B274D6C9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01AA0F-F190-4843-90D4-EF20EFFE14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29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Person, Kleidung, Tanz, Unterhaltung enthält.&#10;&#10;KI-generierte Inhalte können fehlerhaft sein.">
            <a:extLst>
              <a:ext uri="{FF2B5EF4-FFF2-40B4-BE49-F238E27FC236}">
                <a16:creationId xmlns:a16="http://schemas.microsoft.com/office/drawing/2014/main" id="{566B594F-DE81-2034-924E-290463907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28" y="0"/>
            <a:ext cx="10284943" cy="6858000"/>
          </a:xfrm>
          <a:prstGeom prst="rect">
            <a:avLst/>
          </a:prstGeom>
        </p:spPr>
      </p:pic>
      <p:pic>
        <p:nvPicPr>
          <p:cNvPr id="7" name="Grafik 6" descr="Ein Bild, das Person, Spiegel, Autospiegel, Baum enthält.&#10;&#10;KI-generierte Inhalte können fehlerhaft sein.">
            <a:extLst>
              <a:ext uri="{FF2B5EF4-FFF2-40B4-BE49-F238E27FC236}">
                <a16:creationId xmlns:a16="http://schemas.microsoft.com/office/drawing/2014/main" id="{9C1A0E69-3BCA-9E25-DD19-E3A5CE0F18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08" t="37333" r="43389" b="7111"/>
          <a:stretch/>
        </p:blipFill>
        <p:spPr>
          <a:xfrm>
            <a:off x="8786741" y="4674567"/>
            <a:ext cx="1719528" cy="2034142"/>
          </a:xfrm>
          <a:prstGeom prst="rect">
            <a:avLst/>
          </a:prstGeom>
          <a:ln w="127000" cap="sq">
            <a:solidFill>
              <a:schemeClr val="bg1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716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6826E7-FED0-0727-EF56-35D0239F2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C51669-5FAD-302E-D6C4-DC8971379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857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Meike Schuette</dc:creator>
  <cp:lastModifiedBy>Meike Schuette</cp:lastModifiedBy>
  <cp:revision>1</cp:revision>
  <dcterms:created xsi:type="dcterms:W3CDTF">2025-04-25T15:30:09Z</dcterms:created>
  <dcterms:modified xsi:type="dcterms:W3CDTF">2025-04-25T15:33:03Z</dcterms:modified>
</cp:coreProperties>
</file>